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9"/>
  </p:notesMasterIdLst>
  <p:sldIdLst>
    <p:sldId id="257" r:id="rId2"/>
    <p:sldId id="261" r:id="rId3"/>
    <p:sldId id="269" r:id="rId4"/>
    <p:sldId id="270" r:id="rId5"/>
    <p:sldId id="271" r:id="rId6"/>
    <p:sldId id="272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9E9A1-603F-4C6A-B623-B541540A2D9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4E6BB-F02C-4D94-B059-5A74A0E9B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56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4E6BB-F02C-4D94-B059-5A74A0E9BAA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4E6BB-F02C-4D94-B059-5A74A0E9BAA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Изучая историю улиц нашей малой</a:t>
            </a:r>
          </a:p>
          <a:p>
            <a:pPr>
              <a:defRPr/>
            </a:pPr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Родины, у  школьников </a:t>
            </a:r>
          </a:p>
          <a:p>
            <a:pPr>
              <a:defRPr/>
            </a:pPr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формируются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нравственные </a:t>
            </a:r>
          </a:p>
          <a:p>
            <a:pPr>
              <a:defRPr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и патриотические </a:t>
            </a:r>
          </a:p>
          <a:p>
            <a:pPr>
              <a:defRPr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качеств личности, уважения </a:t>
            </a:r>
          </a:p>
          <a:p>
            <a:pPr>
              <a:defRPr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к героическому прошлому наших </a:t>
            </a:r>
          </a:p>
          <a:p>
            <a:pPr>
              <a:defRPr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предков.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4E6BB-F02C-4D94-B059-5A74A0E9BAA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etopisi.ru/index.php/%D0%9A%D0%BE%D0%BC%D1%81%D0%BE%D0%BC%D0%BE%D0%BB" TargetMode="External"/><Relationship Id="rId2" Type="http://schemas.openxmlformats.org/officeDocument/2006/relationships/hyperlink" Target="http://letopisi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163343" y="4611688"/>
            <a:ext cx="5995393" cy="1222375"/>
          </a:xfrm>
        </p:spPr>
        <p:txBody>
          <a:bodyPr>
            <a:normAutofit/>
          </a:bodyPr>
          <a:lstStyle/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4900" b="1" dirty="0" smtClean="0">
              <a:solidFill>
                <a:srgbClr val="C00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7" y="4437112"/>
            <a:ext cx="6093742" cy="1396950"/>
          </a:xfrm>
        </p:spPr>
        <p:txBody>
          <a:bodyPr>
            <a:noAutofit/>
          </a:bodyPr>
          <a:lstStyle/>
          <a:p>
            <a:pPr algn="ctr"/>
            <a:endPara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</a:t>
            </a:r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Комсомольская юность</a:t>
            </a:r>
          </a:p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Нины </a:t>
            </a:r>
            <a:r>
              <a:rPr lang="ru-RU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Комиссаровой</a:t>
            </a:r>
            <a:endParaRPr lang="ru-RU" sz="4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268760"/>
            <a:ext cx="3141413" cy="290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Заречье\Desktop\ЩНВ\к выступлению\Нина Комиссаров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23938"/>
            <a:ext cx="2592287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979712" y="1268760"/>
            <a:ext cx="7011888" cy="5112568"/>
          </a:xfrm>
        </p:spPr>
        <p:txBody>
          <a:bodyPr>
            <a:normAutofit/>
          </a:bodyPr>
          <a:lstStyle/>
          <a:p>
            <a:pPr marL="2286000" lvl="5" indent="0">
              <a:buNone/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Отец: Комиссаров Александр Васильевич</a:t>
            </a:r>
          </a:p>
          <a:p>
            <a:pPr marL="2286000" lvl="5" indent="0">
              <a:buNone/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Мать: Комиссарова </a:t>
            </a:r>
            <a:r>
              <a:rPr lang="ru-RU" sz="4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Евстолия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Васильевна</a:t>
            </a:r>
            <a:endParaRPr lang="ru-RU" sz="4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5"/>
            <a:endParaRPr lang="ru-RU" sz="4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Заречье\Desktop\ЩНВ\к выступлению\Комиссаров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84784"/>
            <a:ext cx="3816424" cy="458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Делегаты </a:t>
            </a:r>
            <a:r>
              <a:rPr lang="en-US" sz="400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XVI</a:t>
            </a:r>
            <a:r>
              <a:rPr lang="ru-RU" sz="400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съезда ВЛКСМ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428736"/>
            <a:ext cx="4203576" cy="488058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 descr="C:\Users\Заречье\Desktop\DSCF04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91" y="1340768"/>
            <a:ext cx="7776864" cy="503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Вологодской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Советско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Партийной школе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2564905"/>
            <a:ext cx="2448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Заречье\Desktop\ЩНВ\к выступлению\Соколов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8" y="1628800"/>
            <a:ext cx="8325520" cy="493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8382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Родители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2452" y="1556792"/>
            <a:ext cx="3409148" cy="44644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Отец: Соколов Дмитрий Дмитриевич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Мать: Соколова Анна Михайловна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Заречье\Desktop\ЩНВ\к выступлению\на Оладов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5582452" cy="381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Награды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596063" cy="50405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Юбилейной медалью «За доблестный труд в ознаменовании 100–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летия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 дня рождения В.И. Ленина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Награждена значком «Отличник социалистического сельского хозяйства»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Памятной медалью «90 лет Великой -  Октябрьской Социалистической революции»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Памятной медалью «90 лет ВЛКСМ»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Памятной медалью «70 лет Великой Победы»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436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СПИСОК ИСТОЧНИКОВ И ЭЛЕКТРОННЫХ РЕСУРСОВ.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Источники.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1.Фотоархивы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 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Комиссаровых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Соколовых.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.Устные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материалы, собранные за время бесед.</a:t>
            </a:r>
          </a:p>
          <a:p>
            <a:pPr marL="0" lvl="0" indent="0">
              <a:buNone/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                                 Электронные ресурсы.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Комсомола // 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Википедия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Всероссийская свободная энциклопедия. http://ru.wikipedia.org/wiki.</a:t>
            </a:r>
          </a:p>
          <a:p>
            <a:pPr lvl="0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Комсомол // 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Letopisi.Ru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letopisi.ru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›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index.php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/Комсомол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Комсомольская летопись эпохи // Комсомол в нашей судьбе. http://komsomol-100.narod.ru/letopis/letopis1.htm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</TotalTime>
  <Words>145</Words>
  <Application>Microsoft Office PowerPoint</Application>
  <PresentationFormat>Экран (4:3)</PresentationFormat>
  <Paragraphs>55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            </vt:lpstr>
      <vt:lpstr>Родители</vt:lpstr>
      <vt:lpstr>Делегаты XVI съезда ВЛКСМ</vt:lpstr>
      <vt:lpstr>В Вологодской Советско – Партийной школе</vt:lpstr>
      <vt:lpstr>Родители </vt:lpstr>
      <vt:lpstr>Награды</vt:lpstr>
      <vt:lpstr>СПИСОК ИСТОЧНИКОВ И ЭЛЕКТРОННЫХ РЕСУРСОВ.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Комсомол  в истории моей семьи</dc:title>
  <dc:creator>Татьяна</dc:creator>
  <cp:lastModifiedBy>Заречье</cp:lastModifiedBy>
  <cp:revision>73</cp:revision>
  <dcterms:created xsi:type="dcterms:W3CDTF">2015-02-16T06:48:09Z</dcterms:created>
  <dcterms:modified xsi:type="dcterms:W3CDTF">2018-10-23T13:25:04Z</dcterms:modified>
</cp:coreProperties>
</file>