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0" r:id="rId2"/>
    <p:sldId id="264" r:id="rId3"/>
    <p:sldId id="256" r:id="rId4"/>
    <p:sldId id="259" r:id="rId5"/>
    <p:sldId id="258" r:id="rId6"/>
    <p:sldId id="269" r:id="rId7"/>
    <p:sldId id="257" r:id="rId8"/>
    <p:sldId id="268" r:id="rId9"/>
    <p:sldId id="261" r:id="rId10"/>
    <p:sldId id="265" r:id="rId11"/>
    <p:sldId id="266" r:id="rId12"/>
    <p:sldId id="262" r:id="rId13"/>
    <p:sldId id="267" r:id="rId14"/>
    <p:sldId id="271" r:id="rId15"/>
    <p:sldId id="272" r:id="rId16"/>
    <p:sldId id="263" r:id="rId17"/>
    <p:sldId id="273" r:id="rId18"/>
  </p:sldIdLst>
  <p:sldSz cx="9144000" cy="6858000" type="screen4x3"/>
  <p:notesSz cx="6858000" cy="9144000"/>
  <p:defaultTextStyle>
    <a:lvl1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Arial" pitchFamily="2"/>
        <a:ea typeface="Arial" pitchFamily="2"/>
        <a:cs typeface="Arial" pitchFamily="2"/>
      </a:defRPr>
    </a:lvl1pPr>
    <a:lvl2pPr marL="457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Arial" pitchFamily="2"/>
        <a:ea typeface="Arial" pitchFamily="2"/>
        <a:cs typeface="Arial" pitchFamily="2"/>
      </a:defRPr>
    </a:lvl2pPr>
    <a:lvl3pPr marL="914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Arial" pitchFamily="2"/>
        <a:ea typeface="Arial" pitchFamily="2"/>
        <a:cs typeface="Arial" pitchFamily="2"/>
      </a:defRPr>
    </a:lvl3pPr>
    <a:lvl4pPr marL="1371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Arial" pitchFamily="2"/>
        <a:ea typeface="Arial" pitchFamily="2"/>
        <a:cs typeface="Arial" pitchFamily="2"/>
      </a:defRPr>
    </a:lvl4pPr>
    <a:lvl5pPr marL="18288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Arial" pitchFamily="2"/>
        <a:ea typeface="Arial" pitchFamily="2"/>
        <a:cs typeface="Arial" pitchFamily="2"/>
      </a:defRPr>
    </a:lvl5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0000FF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smNativeData">
      <pr:smAppRevision xmlns="" xmlns:pr="pr" dt="1367918677" val="675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105" d="100"/>
          <a:sy n="105" d="100"/>
        </p:scale>
        <p:origin x="-14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1" d="100"/>
        <a:sy n="21" d="100"/>
      </p:scale>
      <p:origin x="0" y="0"/>
    </p:cViewPr>
  </p:sorterViewPr>
  <p:notesViewPr>
    <p:cSldViewPr snapToObjects="1">
      <p:cViewPr>
        <p:scale>
          <a:sx n="67" d="100"/>
          <a:sy n="67" d="100"/>
        </p:scale>
        <p:origin x="788" y="-257"/>
      </p:cViewPr>
      <p:guideLst/>
    </p:cSldViewPr>
  </p:notesViewPr>
  <p:gridSpacing cx="71755" cy="7175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оловок слай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BAAAPg0AABY0AAChFQAAAAAAAA=="/>
              </a:ext>
            </a:extLst>
          </p:cNvSpPr>
          <p:nvPr>
            <p:ph type="ctrTitle"/>
          </p:nvPr>
        </p:nvSpPr>
        <p:spPr>
          <a:xfrm>
            <a:off x="717550" y="2152650"/>
            <a:ext cx="7749540" cy="136334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="" xmlns:pr="pr" val="SMDATA_12_VciIU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jCAAA1hcAAKwvAADfIgAAAAAAAA=="/>
              </a:ext>
            </a:extLst>
          </p:cNvSpPr>
          <p:nvPr>
            <p:ph type="subTitle" idx="1"/>
          </p:nvPr>
        </p:nvSpPr>
        <p:spPr>
          <a:xfrm>
            <a:off x="1363345" y="3874770"/>
            <a:ext cx="6386195" cy="17938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1pPr>
            <a:lvl2pPr marL="742950" marR="0" indent="-28575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2pPr>
            <a:lvl3pPr marL="1143000" marR="0" indent="-22860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3pPr>
            <a:lvl4pPr marL="1600200" marR="0" indent="-22860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4pPr>
            <a:lvl5pPr marL="2057400" marR="0" indent="-22860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Espace réservé du numéro de diapositive 5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GicAAHA1AABZKQAAAAAAAA=="/>
              </a:ext>
            </a:extLst>
          </p:cNvSpPr>
          <p:nvPr>
            <p:ph type="sldNum" sz="quarter" idx="1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spcBef>
                <a:spcPts val="0"/>
              </a:spcBef>
              <a:defRPr/>
            </a:pPr>
            <a:fld id="{3F04F46F-21D2-5102-9CBC-D757BAF26A82}" type="slidenum">
              <a:rPr sz="1200">
                <a:solidFill>
                  <a:srgbClr val="898989"/>
                </a:solidFill>
                <a:latin typeface="Calibri" pitchFamily="2"/>
                <a:ea typeface="Calibri" pitchFamily="2"/>
                <a:cs typeface="Calibri" pitchFamily="2"/>
              </a:rPr>
              <a:t>‹#›</a:t>
            </a:fld>
            <a:endParaRPr sz="1200">
              <a:solidFill>
                <a:srgbClr val="898989"/>
              </a:solidFill>
              <a:latin typeface="Calibri" pitchFamily="2"/>
              <a:ea typeface="Calibri" pitchFamily="2"/>
              <a:cs typeface="Calibri" pitchFamily="2"/>
            </a:endParaRPr>
          </a:p>
        </p:txBody>
      </p:sp>
      <p:sp>
        <p:nvSpPr>
          <p:cNvPr id="5" name="Espace réservé du pied de page 4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GicAAAglAABZKQAAAAAAAA=="/>
              </a:ext>
            </a:extLst>
          </p:cNvSpPr>
          <p:nvPr>
            <p:ph type="ftr" sz="quarter" idx="1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defRPr sz="1200">
                <a:solidFill>
                  <a:srgbClr val="898989"/>
                </a:solidFill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6" name="Espace réservé de la date 3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GicAAPAPAABZKQAAAAAAAA=="/>
              </a:ext>
            </a:extLst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fld id="{3F048B55-1BD2-517D-9CBC-ED28C5F26AB8}" type="datetime14">
              <a:rPr sz="1200">
                <a:solidFill>
                  <a:srgbClr val="898989"/>
                </a:solidFill>
                <a:latin typeface="Calibri" pitchFamily="2"/>
                <a:ea typeface="Calibri" pitchFamily="2"/>
                <a:cs typeface="Calibri" pitchFamily="2"/>
              </a:rPr>
              <a:t></a:t>
            </a:fld>
            <a:endParaRPr sz="1200">
              <a:solidFill>
                <a:srgbClr val="898989"/>
              </a:solidFill>
              <a:latin typeface="Calibri" pitchFamily="2"/>
              <a:ea typeface="Calibri" pitchFamily="2"/>
              <a:cs typeface="Calibri" pitchFamily="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 и две колонки, ле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mAgAAxAEAAGk1AADUCAAAAAAAAA=="/>
              </a:ext>
            </a:extLst>
          </p:cNvSpPr>
          <p:nvPr>
            <p:ph type="title"/>
          </p:nvPr>
        </p:nvSpPr>
        <p:spPr>
          <a:xfrm>
            <a:off x="430530" y="287020"/>
            <a:ext cx="8251825" cy="11480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pr" val="SMDATA_12_VciIU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mAgAAtgkAAF4bAAD0FgAAAAAAAA=="/>
              </a:ext>
            </a:extLst>
          </p:cNvSpPr>
          <p:nvPr>
            <p:ph sz="quarter" idx="1"/>
          </p:nvPr>
        </p:nvSpPr>
        <p:spPr>
          <a:xfrm>
            <a:off x="430530" y="1578610"/>
            <a:ext cx="4018280" cy="21526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•"/>
              <a:tabLst/>
              <a:defRPr sz="24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–"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•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–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»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pr" val="SMDATA_12_VciIU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mAgAAuBgAAF4bAACFJQAAAAAAAA=="/>
              </a:ext>
            </a:extLst>
          </p:cNvSpPr>
          <p:nvPr>
            <p:ph sz="quarter" idx="2"/>
          </p:nvPr>
        </p:nvSpPr>
        <p:spPr>
          <a:xfrm>
            <a:off x="430530" y="4018280"/>
            <a:ext cx="4018280" cy="208089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•"/>
              <a:tabLst/>
              <a:defRPr sz="24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–"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•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–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»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pr" val="SMDATA_12_VciIU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iHQAAtgkAAGk1AACFJQAAAAAAAA=="/>
              </a:ext>
            </a:extLst>
          </p:cNvSpPr>
          <p:nvPr>
            <p:ph sz="half" idx="3"/>
          </p:nvPr>
        </p:nvSpPr>
        <p:spPr>
          <a:xfrm>
            <a:off x="4735830" y="1578610"/>
            <a:ext cx="3946525" cy="452056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•"/>
              <a:tabLst/>
              <a:defRPr sz="2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–"/>
              <a:tabLst/>
              <a:defRPr sz="24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•"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–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»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6" name="Espace réservé du numéro de diapositive 5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GicAAHA1AABZKQAAAAAAAA=="/>
              </a:ext>
            </a:extLst>
          </p:cNvSpPr>
          <p:nvPr>
            <p:ph type="sldNum" sz="quarter" idx="1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spcBef>
                <a:spcPts val="0"/>
              </a:spcBef>
              <a:defRPr/>
            </a:pPr>
            <a:fld id="{3F049277-39D2-5164-9CBC-CF31DCF26A9A}" type="slidenum">
              <a:rPr sz="1200">
                <a:solidFill>
                  <a:srgbClr val="898989"/>
                </a:solidFill>
                <a:latin typeface="Calibri" pitchFamily="2"/>
                <a:ea typeface="Calibri" pitchFamily="2"/>
                <a:cs typeface="Calibri" pitchFamily="2"/>
              </a:rPr>
              <a:t>‹#›</a:t>
            </a:fld>
            <a:endParaRPr sz="1200">
              <a:solidFill>
                <a:srgbClr val="898989"/>
              </a:solidFill>
              <a:latin typeface="Calibri" pitchFamily="2"/>
              <a:ea typeface="Calibri" pitchFamily="2"/>
              <a:cs typeface="Calibri" pitchFamily="2"/>
            </a:endParaRPr>
          </a:p>
        </p:txBody>
      </p:sp>
      <p:sp>
        <p:nvSpPr>
          <p:cNvPr id="7" name="Espace réservé du pied de page 4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GicAAAglAABZKQAAAAAAAA=="/>
              </a:ext>
            </a:extLst>
          </p:cNvSpPr>
          <p:nvPr>
            <p:ph type="ftr" sz="quarter" idx="1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defRPr sz="1200">
                <a:solidFill>
                  <a:srgbClr val="898989"/>
                </a:solidFill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8" name="Espace réservé de la date 3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GicAAPAPAABZKQAAAAAAAA=="/>
              </a:ext>
            </a:extLst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fld id="{3F04D5FC-B2D2-5123-9CBC-44769BF26A11}" type="datetime14">
              <a:rPr sz="1200">
                <a:solidFill>
                  <a:srgbClr val="898989"/>
                </a:solidFill>
                <a:latin typeface="Calibri" pitchFamily="2"/>
                <a:ea typeface="Calibri" pitchFamily="2"/>
                <a:cs typeface="Calibri" pitchFamily="2"/>
              </a:rPr>
              <a:t></a:t>
            </a:fld>
            <a:endParaRPr sz="1200">
              <a:solidFill>
                <a:srgbClr val="898989"/>
              </a:solidFill>
              <a:latin typeface="Calibri" pitchFamily="2"/>
              <a:ea typeface="Calibri" pitchFamily="2"/>
              <a:cs typeface="Calibri" pitchFamily="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Заголовок и две строки, ниж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mAgAAxAEAAGk1AADUCAAAAAAAAA=="/>
              </a:ext>
            </a:extLst>
          </p:cNvSpPr>
          <p:nvPr>
            <p:ph type="title"/>
          </p:nvPr>
        </p:nvSpPr>
        <p:spPr>
          <a:xfrm>
            <a:off x="430530" y="287020"/>
            <a:ext cx="8251825" cy="11480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pr" val="SMDATA_12_VciIU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mAgAAtgkAAGk1AAD0FgAAAAAAAA=="/>
              </a:ext>
            </a:extLst>
          </p:cNvSpPr>
          <p:nvPr>
            <p:ph sz="half" idx="1"/>
          </p:nvPr>
        </p:nvSpPr>
        <p:spPr>
          <a:xfrm>
            <a:off x="430530" y="1578610"/>
            <a:ext cx="8251825" cy="21526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•"/>
              <a:tabLst/>
              <a:defRPr sz="2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–"/>
              <a:tabLst/>
              <a:defRPr sz="24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•"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–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»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pr" val="SMDATA_12_VciIU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mAgAAuBgAAF4bAACFJQAAAAAAAA=="/>
              </a:ext>
            </a:extLst>
          </p:cNvSpPr>
          <p:nvPr>
            <p:ph sz="quarter" idx="2"/>
          </p:nvPr>
        </p:nvSpPr>
        <p:spPr>
          <a:xfrm>
            <a:off x="430530" y="4018280"/>
            <a:ext cx="4018280" cy="208089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•"/>
              <a:tabLst/>
              <a:defRPr sz="24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–"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•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–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»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pr" val="SMDATA_12_VciIU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iHQAAuBgAAGk1AACFJQAAAAAAAA=="/>
              </a:ext>
            </a:extLst>
          </p:cNvSpPr>
          <p:nvPr>
            <p:ph sz="quarter" idx="3"/>
          </p:nvPr>
        </p:nvSpPr>
        <p:spPr>
          <a:xfrm>
            <a:off x="4735830" y="4018280"/>
            <a:ext cx="3946525" cy="208089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•"/>
              <a:tabLst/>
              <a:defRPr sz="24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–"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•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–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»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6" name="Espace réservé du numéro de diapositive 5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GicAAHA1AABZKQAAAAAAAA=="/>
              </a:ext>
            </a:extLst>
          </p:cNvSpPr>
          <p:nvPr>
            <p:ph type="sldNum" sz="quarter" idx="1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spcBef>
                <a:spcPts val="0"/>
              </a:spcBef>
              <a:defRPr/>
            </a:pPr>
            <a:fld id="{3F04E3CE-80D2-5115-9CBC-7640ADF26A23}" type="slidenum">
              <a:rPr sz="1200">
                <a:solidFill>
                  <a:srgbClr val="898989"/>
                </a:solidFill>
                <a:latin typeface="Calibri" pitchFamily="2"/>
                <a:ea typeface="Calibri" pitchFamily="2"/>
                <a:cs typeface="Calibri" pitchFamily="2"/>
              </a:rPr>
              <a:t>‹#›</a:t>
            </a:fld>
            <a:endParaRPr sz="1200">
              <a:solidFill>
                <a:srgbClr val="898989"/>
              </a:solidFill>
              <a:latin typeface="Calibri" pitchFamily="2"/>
              <a:ea typeface="Calibri" pitchFamily="2"/>
              <a:cs typeface="Calibri" pitchFamily="2"/>
            </a:endParaRPr>
          </a:p>
        </p:txBody>
      </p:sp>
      <p:sp>
        <p:nvSpPr>
          <p:cNvPr id="7" name="Espace réservé du pied de page 4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GicAAAglAABZKQAAAAAAAA=="/>
              </a:ext>
            </a:extLst>
          </p:cNvSpPr>
          <p:nvPr>
            <p:ph type="ftr" sz="quarter" idx="1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defRPr sz="1200">
                <a:solidFill>
                  <a:srgbClr val="898989"/>
                </a:solidFill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8" name="Espace réservé de la date 3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GicAAPAPAABZKQAAAAAAAA=="/>
              </a:ext>
            </a:extLst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fld id="{3F04EC69-27D2-511A-9CBC-D14FA2F26A84}" type="datetime14">
              <a:rPr sz="1200">
                <a:solidFill>
                  <a:srgbClr val="898989"/>
                </a:solidFill>
                <a:latin typeface="Calibri" pitchFamily="2"/>
                <a:ea typeface="Calibri" pitchFamily="2"/>
                <a:cs typeface="Calibri" pitchFamily="2"/>
              </a:rPr>
              <a:t></a:t>
            </a:fld>
            <a:endParaRPr sz="1200">
              <a:solidFill>
                <a:srgbClr val="898989"/>
              </a:solidFill>
              <a:latin typeface="Calibri" pitchFamily="2"/>
              <a:ea typeface="Calibri" pitchFamily="2"/>
              <a:cs typeface="Calibri" pitchFamily="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е строки, верх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mAgAAxAEAAGk1AADUCAAAAAAAAA=="/>
              </a:ext>
            </a:extLst>
          </p:cNvSpPr>
          <p:nvPr>
            <p:ph type="title"/>
          </p:nvPr>
        </p:nvSpPr>
        <p:spPr>
          <a:xfrm>
            <a:off x="430530" y="287020"/>
            <a:ext cx="8251825" cy="11480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pr" val="SMDATA_12_VciIU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mAgAAtgkAAF4bAAD0FgAAAAAAAA=="/>
              </a:ext>
            </a:extLst>
          </p:cNvSpPr>
          <p:nvPr>
            <p:ph sz="quarter" idx="1"/>
          </p:nvPr>
        </p:nvSpPr>
        <p:spPr>
          <a:xfrm>
            <a:off x="430530" y="1578610"/>
            <a:ext cx="4018280" cy="21526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•"/>
              <a:tabLst/>
              <a:defRPr sz="24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–"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•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–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»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pr" val="SMDATA_12_VciIU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iHQAAtgkAAGk1AAD0FgAAAAAAAA=="/>
              </a:ext>
            </a:extLst>
          </p:cNvSpPr>
          <p:nvPr>
            <p:ph sz="quarter" idx="2"/>
          </p:nvPr>
        </p:nvSpPr>
        <p:spPr>
          <a:xfrm>
            <a:off x="4735830" y="1578610"/>
            <a:ext cx="3946525" cy="21526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•"/>
              <a:tabLst/>
              <a:defRPr sz="24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–"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•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–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»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pr" val="SMDATA_12_VciIU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mAgAAuBgAAGk1AACFJQAAAAAAAA=="/>
              </a:ext>
            </a:extLst>
          </p:cNvSpPr>
          <p:nvPr>
            <p:ph sz="half" idx="3"/>
          </p:nvPr>
        </p:nvSpPr>
        <p:spPr>
          <a:xfrm>
            <a:off x="430530" y="4018280"/>
            <a:ext cx="8251825" cy="208089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•"/>
              <a:tabLst/>
              <a:defRPr sz="2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–"/>
              <a:tabLst/>
              <a:defRPr sz="24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•"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–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»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6" name="Espace réservé du numéro de diapositive 5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GicAAHA1AABZKQAAAAAAAA=="/>
              </a:ext>
            </a:extLst>
          </p:cNvSpPr>
          <p:nvPr>
            <p:ph type="sldNum" sz="quarter" idx="1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spcBef>
                <a:spcPts val="0"/>
              </a:spcBef>
              <a:defRPr/>
            </a:pPr>
            <a:fld id="{3F04EDD4-9AD2-511B-9CBC-6C4EA3F26A39}" type="slidenum">
              <a:rPr sz="1200">
                <a:solidFill>
                  <a:srgbClr val="898989"/>
                </a:solidFill>
                <a:latin typeface="Calibri" pitchFamily="2"/>
                <a:ea typeface="Calibri" pitchFamily="2"/>
                <a:cs typeface="Calibri" pitchFamily="2"/>
              </a:rPr>
              <a:t>‹#›</a:t>
            </a:fld>
            <a:endParaRPr sz="1200">
              <a:solidFill>
                <a:srgbClr val="898989"/>
              </a:solidFill>
              <a:latin typeface="Calibri" pitchFamily="2"/>
              <a:ea typeface="Calibri" pitchFamily="2"/>
              <a:cs typeface="Calibri" pitchFamily="2"/>
            </a:endParaRPr>
          </a:p>
        </p:txBody>
      </p:sp>
      <p:sp>
        <p:nvSpPr>
          <p:cNvPr id="7" name="Espace réservé du pied de page 4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GicAAAglAABZKQAAAAAAAA=="/>
              </a:ext>
            </a:extLst>
          </p:cNvSpPr>
          <p:nvPr>
            <p:ph type="ftr" sz="quarter" idx="1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defRPr sz="1200">
                <a:solidFill>
                  <a:srgbClr val="898989"/>
                </a:solidFill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8" name="Espace réservé de la date 3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GicAAPAPAABZKQAAAAAAAA=="/>
              </a:ext>
            </a:extLst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fld id="{3F04DCAE-E0D2-512A-9CBC-167F92F26A43}" type="datetime14">
              <a:rPr sz="1200">
                <a:solidFill>
                  <a:srgbClr val="898989"/>
                </a:solidFill>
                <a:latin typeface="Calibri" pitchFamily="2"/>
                <a:ea typeface="Calibri" pitchFamily="2"/>
                <a:cs typeface="Calibri" pitchFamily="2"/>
              </a:rPr>
              <a:t></a:t>
            </a:fld>
            <a:endParaRPr sz="1200">
              <a:solidFill>
                <a:srgbClr val="898989"/>
              </a:solidFill>
              <a:latin typeface="Calibri" pitchFamily="2"/>
              <a:ea typeface="Calibri" pitchFamily="2"/>
              <a:cs typeface="Calibri" pitchFamily="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mAgAAxAEAAGk1AADUCAAAAAAAAA=="/>
              </a:ext>
            </a:extLst>
          </p:cNvSpPr>
          <p:nvPr>
            <p:ph type="title"/>
          </p:nvPr>
        </p:nvSpPr>
        <p:spPr>
          <a:xfrm>
            <a:off x="430530" y="287020"/>
            <a:ext cx="8251825" cy="11480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pr" val="SMDATA_12_VciIU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mAgAAtgkAAGk1AACFJQAAAAAAAA=="/>
              </a:ext>
            </a:extLst>
          </p:cNvSpPr>
          <p:nvPr>
            <p:ph idx="1"/>
          </p:nvPr>
        </p:nvSpPr>
        <p:spPr>
          <a:xfrm>
            <a:off x="430530" y="1578610"/>
            <a:ext cx="8251825" cy="452056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4" name="Espace réservé du numéro de diapositive 5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GicAAHA1AABZKQAAAAAAAA=="/>
              </a:ext>
            </a:extLst>
          </p:cNvSpPr>
          <p:nvPr>
            <p:ph type="sldNum" sz="quarter" idx="1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spcBef>
                <a:spcPts val="0"/>
              </a:spcBef>
              <a:defRPr/>
            </a:pPr>
            <a:fld id="{3F04A630-7ED2-5150-9CBC-8805E8F26ADD}" type="slidenum">
              <a:rPr sz="1200">
                <a:solidFill>
                  <a:srgbClr val="898989"/>
                </a:solidFill>
                <a:latin typeface="Calibri" pitchFamily="2"/>
                <a:ea typeface="Calibri" pitchFamily="2"/>
                <a:cs typeface="Calibri" pitchFamily="2"/>
              </a:rPr>
              <a:t>‹#›</a:t>
            </a:fld>
            <a:endParaRPr sz="1200">
              <a:solidFill>
                <a:srgbClr val="898989"/>
              </a:solidFill>
              <a:latin typeface="Calibri" pitchFamily="2"/>
              <a:ea typeface="Calibri" pitchFamily="2"/>
              <a:cs typeface="Calibri" pitchFamily="2"/>
            </a:endParaRPr>
          </a:p>
        </p:txBody>
      </p:sp>
      <p:sp>
        <p:nvSpPr>
          <p:cNvPr id="5" name="Espace réservé du pied de page 4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GicAAAglAABZKQAAAAAAAA=="/>
              </a:ext>
            </a:extLst>
          </p:cNvSpPr>
          <p:nvPr>
            <p:ph type="ftr" sz="quarter" idx="1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defRPr sz="1200">
                <a:solidFill>
                  <a:srgbClr val="898989"/>
                </a:solidFill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6" name="Espace réservé de la date 3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GicAAPAPAABZKQAAAAAAAA=="/>
              </a:ext>
            </a:extLst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fld id="{3F04D1BD-F3D2-5127-9CBC-05729FF26A50}" type="datetime14">
              <a:rPr sz="1200">
                <a:solidFill>
                  <a:srgbClr val="898989"/>
                </a:solidFill>
                <a:latin typeface="Calibri" pitchFamily="2"/>
                <a:ea typeface="Calibri" pitchFamily="2"/>
                <a:cs typeface="Calibri" pitchFamily="2"/>
              </a:rPr>
              <a:t></a:t>
            </a:fld>
            <a:endParaRPr sz="1200">
              <a:solidFill>
                <a:srgbClr val="898989"/>
              </a:solidFill>
              <a:latin typeface="Calibri" pitchFamily="2"/>
              <a:ea typeface="Calibri" pitchFamily="2"/>
              <a:cs typeface="Calibri" pitchFamily="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Заголовок и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mAgAAxAEAAGk1AADUCAAAAAAAAA=="/>
              </a:ext>
            </a:extLst>
          </p:cNvSpPr>
          <p:nvPr>
            <p:ph type="title"/>
          </p:nvPr>
        </p:nvSpPr>
        <p:spPr>
          <a:xfrm>
            <a:off x="430530" y="287020"/>
            <a:ext cx="8251825" cy="11480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pr" val="SMDATA_12_VciIU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Qexg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mAgAAtgkAAF4bAACFJQAAAAAAAA=="/>
              </a:ext>
            </a:extLst>
          </p:cNvSpPr>
          <p:nvPr>
            <p:ph sz="half" idx="1"/>
          </p:nvPr>
        </p:nvSpPr>
        <p:spPr>
          <a:xfrm>
            <a:off x="430530" y="1578610"/>
            <a:ext cx="4018280" cy="452056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•"/>
              <a:tabLst/>
              <a:defRPr sz="2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–"/>
              <a:tabLst/>
              <a:defRPr sz="24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•"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–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»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pr" val="SMDATA_12_VciIU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K8B+w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iHQAAtgkAAGk1AACFJQAAAAAAAA=="/>
              </a:ext>
            </a:extLst>
          </p:cNvSpPr>
          <p:nvPr>
            <p:ph sz="half" idx="2"/>
          </p:nvPr>
        </p:nvSpPr>
        <p:spPr>
          <a:xfrm>
            <a:off x="4735830" y="1578610"/>
            <a:ext cx="3946525" cy="452056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•"/>
              <a:tabLst/>
              <a:defRPr sz="2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–"/>
              <a:tabLst/>
              <a:defRPr sz="24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•"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–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»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5" name="Espace réservé du numéro de diapositive 5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K8Box4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GicAAHA1AABZKQAAAAAAAA=="/>
              </a:ext>
            </a:extLst>
          </p:cNvSpPr>
          <p:nvPr>
            <p:ph type="sldNum" sz="quarter" idx="1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spcBef>
                <a:spcPts val="0"/>
              </a:spcBef>
              <a:defRPr/>
            </a:pPr>
            <a:fld id="{3F04C007-49D2-5136-9CBC-BF638EF26AEA}" type="slidenum">
              <a:rPr sz="1200">
                <a:solidFill>
                  <a:srgbClr val="898989"/>
                </a:solidFill>
                <a:latin typeface="Calibri" pitchFamily="2"/>
                <a:ea typeface="Calibri" pitchFamily="2"/>
                <a:cs typeface="Calibri" pitchFamily="2"/>
              </a:rPr>
              <a:t>‹#›</a:t>
            </a:fld>
            <a:endParaRPr sz="1200">
              <a:solidFill>
                <a:srgbClr val="898989"/>
              </a:solidFill>
              <a:latin typeface="Calibri" pitchFamily="2"/>
              <a:ea typeface="Calibri" pitchFamily="2"/>
              <a:cs typeface="Calibri" pitchFamily="2"/>
            </a:endParaRPr>
          </a:p>
        </p:txBody>
      </p:sp>
      <p:sp>
        <p:nvSpPr>
          <p:cNvPr id="6" name="Espace réservé du pied de page 4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geDQ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GicAAAglAABZKQAAAAAAAA=="/>
              </a:ext>
            </a:extLst>
          </p:cNvSpPr>
          <p:nvPr>
            <p:ph type="ftr" sz="quarter" idx="1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defRPr sz="1200">
                <a:solidFill>
                  <a:srgbClr val="898989"/>
                </a:solidFill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7" name="Espace réservé de la date 3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gerR4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GicAAPAPAABZKQAAAAAAAA=="/>
              </a:ext>
            </a:extLst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fld id="{3F049E7F-31D2-5168-9CBC-C73DD0F26A92}" type="datetime14">
              <a:rPr sz="1200">
                <a:solidFill>
                  <a:srgbClr val="898989"/>
                </a:solidFill>
                <a:latin typeface="Calibri" pitchFamily="2"/>
                <a:ea typeface="Calibri" pitchFamily="2"/>
                <a:cs typeface="Calibri" pitchFamily="2"/>
              </a:rPr>
              <a:t></a:t>
            </a:fld>
            <a:endParaRPr sz="1200">
              <a:solidFill>
                <a:srgbClr val="898989"/>
              </a:solidFill>
              <a:latin typeface="Calibri" pitchFamily="2"/>
              <a:ea typeface="Calibri" pitchFamily="2"/>
              <a:cs typeface="Calibri" pitchFamily="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oe6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mAgAAxAEAAGk1AADUCAAAAAAAAA=="/>
              </a:ext>
            </a:extLst>
          </p:cNvSpPr>
          <p:nvPr>
            <p:ph type="title"/>
          </p:nvPr>
        </p:nvSpPr>
        <p:spPr>
          <a:xfrm>
            <a:off x="430530" y="287020"/>
            <a:ext cx="8251825" cy="11480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Espace réservé du numéro de diapositive 5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oetx4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GicAAHA1AABZKQAAAAAAAA=="/>
              </a:ext>
            </a:extLst>
          </p:cNvSpPr>
          <p:nvPr>
            <p:ph type="sldNum" sz="quarter" idx="1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spcBef>
                <a:spcPts val="0"/>
              </a:spcBef>
              <a:defRPr/>
            </a:pPr>
            <a:fld id="{3F048583-CDD2-5173-9CBC-3B26CBF26A6E}" type="slidenum">
              <a:rPr sz="1200">
                <a:solidFill>
                  <a:srgbClr val="898989"/>
                </a:solidFill>
                <a:latin typeface="Calibri" pitchFamily="2"/>
                <a:ea typeface="Calibri" pitchFamily="2"/>
                <a:cs typeface="Calibri" pitchFamily="2"/>
              </a:rPr>
              <a:t>‹#›</a:t>
            </a:fld>
            <a:endParaRPr sz="1200">
              <a:solidFill>
                <a:srgbClr val="898989"/>
              </a:solidFill>
              <a:latin typeface="Calibri" pitchFamily="2"/>
              <a:ea typeface="Calibri" pitchFamily="2"/>
              <a:cs typeface="Calibri" pitchFamily="2"/>
            </a:endParaRPr>
          </a:p>
        </p:txBody>
      </p:sp>
      <p:sp>
        <p:nvSpPr>
          <p:cNvPr id="4" name="Espace réservé du pied de page 4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weEw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GicAAAglAABZKQAAAAAAAA=="/>
              </a:ext>
            </a:extLst>
          </p:cNvSpPr>
          <p:nvPr>
            <p:ph type="ftr" sz="quarter" idx="1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defRPr sz="1200">
                <a:solidFill>
                  <a:srgbClr val="898989"/>
                </a:solidFill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5" name="Espace réservé de la date 3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wewR4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GicAAPAPAABZKQAAAAAAAA=="/>
              </a:ext>
            </a:extLst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fld id="{3F04B341-0FD2-5145-9CBC-F910FDF26AAC}" type="datetime14">
              <a:rPr sz="1200">
                <a:solidFill>
                  <a:srgbClr val="898989"/>
                </a:solidFill>
                <a:latin typeface="Calibri" pitchFamily="2"/>
                <a:ea typeface="Calibri" pitchFamily="2"/>
                <a:cs typeface="Calibri" pitchFamily="2"/>
              </a:rPr>
              <a:t></a:t>
            </a:fld>
            <a:endParaRPr sz="1200">
              <a:solidFill>
                <a:srgbClr val="898989"/>
              </a:solidFill>
              <a:latin typeface="Calibri" pitchFamily="2"/>
              <a:ea typeface="Calibri" pitchFamily="2"/>
              <a:cs typeface="Calibri" pitchFamily="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5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GicAAHA1AABZKQAAAAAAAA=="/>
              </a:ext>
            </a:extLst>
          </p:cNvSpPr>
          <p:nvPr>
            <p:ph type="sldNum" sz="quarter" idx="1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spcBef>
                <a:spcPts val="0"/>
              </a:spcBef>
              <a:defRPr/>
            </a:pPr>
            <a:fld id="{3F04FA89-C7D2-510C-9CBC-3159B4F26A64}" type="slidenum">
              <a:rPr sz="1200">
                <a:solidFill>
                  <a:srgbClr val="898989"/>
                </a:solidFill>
                <a:latin typeface="Calibri" pitchFamily="2"/>
                <a:ea typeface="Calibri" pitchFamily="2"/>
                <a:cs typeface="Calibri" pitchFamily="2"/>
              </a:rPr>
              <a:t>‹#›</a:t>
            </a:fld>
            <a:endParaRPr sz="1200">
              <a:solidFill>
                <a:srgbClr val="898989"/>
              </a:solidFill>
              <a:latin typeface="Calibri" pitchFamily="2"/>
              <a:ea typeface="Calibri" pitchFamily="2"/>
              <a:cs typeface="Calibri" pitchFamily="2"/>
            </a:endParaRPr>
          </a:p>
        </p:txBody>
      </p:sp>
      <p:sp>
        <p:nvSpPr>
          <p:cNvPr id="3" name="Espace réservé du pied de page 4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GicAAAglAABZKQAAAAAAAA=="/>
              </a:ext>
            </a:extLst>
          </p:cNvSpPr>
          <p:nvPr>
            <p:ph type="ftr" sz="quarter" idx="1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defRPr sz="1200">
                <a:solidFill>
                  <a:srgbClr val="898989"/>
                </a:solidFill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4" name="Espace réservé de la date 3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GicAAPAPAABZKQAAAAAAAA=="/>
              </a:ext>
            </a:extLst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fld id="{3F048131-7FD2-5177-9CBC-8922CFF26ADC}" type="datetime14">
              <a:rPr sz="1200">
                <a:solidFill>
                  <a:srgbClr val="898989"/>
                </a:solidFill>
                <a:latin typeface="Calibri" pitchFamily="2"/>
                <a:ea typeface="Calibri" pitchFamily="2"/>
                <a:cs typeface="Calibri" pitchFamily="2"/>
              </a:rPr>
              <a:t></a:t>
            </a:fld>
            <a:endParaRPr sz="1200">
              <a:solidFill>
                <a:srgbClr val="898989"/>
              </a:solidFill>
              <a:latin typeface="Calibri" pitchFamily="2"/>
              <a:ea typeface="Calibri" pitchFamily="2"/>
              <a:cs typeface="Calibri" pitchFamily="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Только 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1"/>
          <p:cNvSpPr>
            <a:spLocks noGrp="1" noChangeArrowheads="1"/>
            <a:extLst>
              <a:ext uri="smNativeData">
                <pr:smNativeData xmlns="" xmlns:pr="pr" val="SMDATA_12_VciIU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mAgAAxAEAAGk1AACFJQAAAAAAAA=="/>
              </a:ext>
            </a:extLst>
          </p:cNvSpPr>
          <p:nvPr>
            <p:ph/>
          </p:nvPr>
        </p:nvSpPr>
        <p:spPr>
          <a:xfrm>
            <a:off x="430530" y="287020"/>
            <a:ext cx="8251825" cy="581215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Espace réservé du numéro de diapositive 5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GicAAHA1AABZKQAAAAAAAA=="/>
              </a:ext>
            </a:extLst>
          </p:cNvSpPr>
          <p:nvPr>
            <p:ph type="sldNum" sz="quarter" idx="1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spcBef>
                <a:spcPts val="0"/>
              </a:spcBef>
              <a:defRPr/>
            </a:pPr>
            <a:fld id="{3F04B631-7FD2-5140-9CBC-8915F8F26ADC}" type="slidenum">
              <a:rPr sz="1200">
                <a:solidFill>
                  <a:srgbClr val="898989"/>
                </a:solidFill>
                <a:latin typeface="Calibri" pitchFamily="2"/>
                <a:ea typeface="Calibri" pitchFamily="2"/>
                <a:cs typeface="Calibri" pitchFamily="2"/>
              </a:rPr>
              <a:t>‹#›</a:t>
            </a:fld>
            <a:endParaRPr sz="1200">
              <a:solidFill>
                <a:srgbClr val="898989"/>
              </a:solidFill>
              <a:latin typeface="Calibri" pitchFamily="2"/>
              <a:ea typeface="Calibri" pitchFamily="2"/>
              <a:cs typeface="Calibri" pitchFamily="2"/>
            </a:endParaRPr>
          </a:p>
        </p:txBody>
      </p:sp>
      <p:sp>
        <p:nvSpPr>
          <p:cNvPr id="4" name="Espace réservé du pied de page 4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GicAAAglAABZKQAAAAAAAA=="/>
              </a:ext>
            </a:extLst>
          </p:cNvSpPr>
          <p:nvPr>
            <p:ph type="ftr" sz="quarter" idx="1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defRPr sz="1200">
                <a:solidFill>
                  <a:srgbClr val="898989"/>
                </a:solidFill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5" name="Espace réservé de la date 3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GicAAPAPAABZKQAAAAAAAA=="/>
              </a:ext>
            </a:extLst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fld id="{3F04AD7B-35D2-515B-9CBC-C30EE3F26A96}" type="datetime14">
              <a:rPr sz="1200">
                <a:solidFill>
                  <a:srgbClr val="898989"/>
                </a:solidFill>
                <a:latin typeface="Calibri" pitchFamily="2"/>
                <a:ea typeface="Calibri" pitchFamily="2"/>
                <a:cs typeface="Calibri" pitchFamily="2"/>
              </a:rPr>
              <a:t></a:t>
            </a:fld>
            <a:endParaRPr sz="1200">
              <a:solidFill>
                <a:srgbClr val="898989"/>
              </a:solidFill>
              <a:latin typeface="Calibri" pitchFamily="2"/>
              <a:ea typeface="Calibri" pitchFamily="2"/>
              <a:cs typeface="Calibri" pitchFamily="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mAgAAxAEAAGk1AADUCAAAAAAAAA=="/>
              </a:ext>
            </a:extLst>
          </p:cNvSpPr>
          <p:nvPr>
            <p:ph type="title"/>
          </p:nvPr>
        </p:nvSpPr>
        <p:spPr>
          <a:xfrm>
            <a:off x="430530" y="287020"/>
            <a:ext cx="8251825" cy="11480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pr" val="SMDATA_12_VciIU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mAgAAtgkAAGk1AAD0FgAAAAAAAA=="/>
              </a:ext>
            </a:extLst>
          </p:cNvSpPr>
          <p:nvPr>
            <p:ph sz="half" idx="1"/>
          </p:nvPr>
        </p:nvSpPr>
        <p:spPr>
          <a:xfrm>
            <a:off x="430530" y="1578610"/>
            <a:ext cx="8251825" cy="21526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•"/>
              <a:tabLst/>
              <a:defRPr sz="2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–"/>
              <a:tabLst/>
              <a:defRPr sz="24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•"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–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»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pr" val="SMDATA_12_VciIU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mAgAAuBgAAGk1AACFJQAAAAAAAA=="/>
              </a:ext>
            </a:extLst>
          </p:cNvSpPr>
          <p:nvPr>
            <p:ph sz="half" idx="2"/>
          </p:nvPr>
        </p:nvSpPr>
        <p:spPr>
          <a:xfrm>
            <a:off x="430530" y="4018280"/>
            <a:ext cx="8251825" cy="208089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•"/>
              <a:tabLst/>
              <a:defRPr sz="2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–"/>
              <a:tabLst/>
              <a:defRPr sz="24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•"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–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»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5" name="Espace réservé du numéro de diapositive 5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GicAAHA1AABZKQAAAAAAAA=="/>
              </a:ext>
            </a:extLst>
          </p:cNvSpPr>
          <p:nvPr>
            <p:ph type="sldNum" sz="quarter" idx="1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spcBef>
                <a:spcPts val="0"/>
              </a:spcBef>
              <a:defRPr/>
            </a:pPr>
            <a:fld id="{3F04CA29-67D2-513C-9CBC-916984F26AC4}" type="slidenum">
              <a:rPr sz="1200">
                <a:solidFill>
                  <a:srgbClr val="898989"/>
                </a:solidFill>
                <a:latin typeface="Calibri" pitchFamily="2"/>
                <a:ea typeface="Calibri" pitchFamily="2"/>
                <a:cs typeface="Calibri" pitchFamily="2"/>
              </a:rPr>
              <a:t>‹#›</a:t>
            </a:fld>
            <a:endParaRPr sz="1200">
              <a:solidFill>
                <a:srgbClr val="898989"/>
              </a:solidFill>
              <a:latin typeface="Calibri" pitchFamily="2"/>
              <a:ea typeface="Calibri" pitchFamily="2"/>
              <a:cs typeface="Calibri" pitchFamily="2"/>
            </a:endParaRPr>
          </a:p>
        </p:txBody>
      </p:sp>
      <p:sp>
        <p:nvSpPr>
          <p:cNvPr id="6" name="Espace réservé du pied de page 4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GicAAAglAABZKQAAAAAAAA=="/>
              </a:ext>
            </a:extLst>
          </p:cNvSpPr>
          <p:nvPr>
            <p:ph type="ftr" sz="quarter" idx="1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defRPr sz="1200">
                <a:solidFill>
                  <a:srgbClr val="898989"/>
                </a:solidFill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7" name="Espace réservé de la date 3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GicAAPAPAABZKQAAAAAAAA=="/>
              </a:ext>
            </a:extLst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fld id="{3F04ED2B-65D2-511B-9CBC-934EA3F26AC6}" type="datetime14">
              <a:rPr sz="1200">
                <a:solidFill>
                  <a:srgbClr val="898989"/>
                </a:solidFill>
                <a:latin typeface="Calibri" pitchFamily="2"/>
                <a:ea typeface="Calibri" pitchFamily="2"/>
                <a:cs typeface="Calibri" pitchFamily="2"/>
              </a:rPr>
              <a:t></a:t>
            </a:fld>
            <a:endParaRPr sz="1200">
              <a:solidFill>
                <a:srgbClr val="898989"/>
              </a:solidFill>
              <a:latin typeface="Calibri" pitchFamily="2"/>
              <a:ea typeface="Calibri" pitchFamily="2"/>
              <a:cs typeface="Calibri" pitchFamily="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ласти соде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mAgAAxAEAAGk1AADUCAAAAAAAAA=="/>
              </a:ext>
            </a:extLst>
          </p:cNvSpPr>
          <p:nvPr>
            <p:ph type="title"/>
          </p:nvPr>
        </p:nvSpPr>
        <p:spPr>
          <a:xfrm>
            <a:off x="430530" y="287020"/>
            <a:ext cx="8251825" cy="11480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pr" val="SMDATA_12_VciIU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mAgAAtgkAAF4bAAD0FgAAAAAAAA=="/>
              </a:ext>
            </a:extLst>
          </p:cNvSpPr>
          <p:nvPr>
            <p:ph sz="quarter" idx="1"/>
          </p:nvPr>
        </p:nvSpPr>
        <p:spPr>
          <a:xfrm>
            <a:off x="430530" y="1578610"/>
            <a:ext cx="4018280" cy="21526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•"/>
              <a:tabLst/>
              <a:defRPr sz="24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–"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•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–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»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pr" val="SMDATA_12_VciIU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iHQAAtgkAAGk1AAD0FgAAAAAAAA=="/>
              </a:ext>
            </a:extLst>
          </p:cNvSpPr>
          <p:nvPr>
            <p:ph sz="quarter" idx="2"/>
          </p:nvPr>
        </p:nvSpPr>
        <p:spPr>
          <a:xfrm>
            <a:off x="4735830" y="1578610"/>
            <a:ext cx="3946525" cy="21526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•"/>
              <a:tabLst/>
              <a:defRPr sz="24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–"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•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–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»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5" name="Объект4"/>
          <p:cNvSpPr>
            <a:spLocks noGrp="1" noChangeArrowheads="1"/>
            <a:extLst>
              <a:ext uri="smNativeData">
                <pr:smNativeData xmlns="" xmlns:pr="pr" val="SMDATA_12_VciIU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mAgAAuBgAAF4bAACFJQAAAAAAAA=="/>
              </a:ext>
            </a:extLst>
          </p:cNvSpPr>
          <p:nvPr>
            <p:ph sz="quarter" idx="3"/>
          </p:nvPr>
        </p:nvSpPr>
        <p:spPr>
          <a:xfrm>
            <a:off x="430530" y="4018280"/>
            <a:ext cx="4018280" cy="208089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•"/>
              <a:tabLst/>
              <a:defRPr sz="24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–"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•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–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»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6" name="Объект3"/>
          <p:cNvSpPr>
            <a:spLocks noGrp="1" noChangeArrowheads="1"/>
            <a:extLst>
              <a:ext uri="smNativeData">
                <pr:smNativeData xmlns="" xmlns:pr="pr" val="SMDATA_12_VciIU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iHQAAuBgAAGk1AACFJQAAAAAAAA=="/>
              </a:ext>
            </a:extLst>
          </p:cNvSpPr>
          <p:nvPr>
            <p:ph sz="quarter" idx="4"/>
          </p:nvPr>
        </p:nvSpPr>
        <p:spPr>
          <a:xfrm>
            <a:off x="4735830" y="4018280"/>
            <a:ext cx="3946525" cy="208089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•"/>
              <a:tabLst/>
              <a:defRPr sz="24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–"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•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–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»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7" name="Espace réservé du numéro de diapositive 5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GicAAHA1AABZKQAAAAAAAA=="/>
              </a:ext>
            </a:extLst>
          </p:cNvSpPr>
          <p:nvPr>
            <p:ph type="sldNum" sz="quarter" idx="1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spcBef>
                <a:spcPts val="0"/>
              </a:spcBef>
              <a:defRPr/>
            </a:pPr>
            <a:fld id="{3F04E773-3DD2-5111-9CBC-CB44A9F26A9E}" type="slidenum">
              <a:rPr sz="1200">
                <a:solidFill>
                  <a:srgbClr val="898989"/>
                </a:solidFill>
                <a:latin typeface="Calibri" pitchFamily="2"/>
                <a:ea typeface="Calibri" pitchFamily="2"/>
                <a:cs typeface="Calibri" pitchFamily="2"/>
              </a:rPr>
              <a:t>‹#›</a:t>
            </a:fld>
            <a:endParaRPr sz="1200">
              <a:solidFill>
                <a:srgbClr val="898989"/>
              </a:solidFill>
              <a:latin typeface="Calibri" pitchFamily="2"/>
              <a:ea typeface="Calibri" pitchFamily="2"/>
              <a:cs typeface="Calibri" pitchFamily="2"/>
            </a:endParaRPr>
          </a:p>
        </p:txBody>
      </p:sp>
      <p:sp>
        <p:nvSpPr>
          <p:cNvPr id="8" name="Espace réservé du pied de page 4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GicAAAglAABZKQAAAAAAAA=="/>
              </a:ext>
            </a:extLst>
          </p:cNvSpPr>
          <p:nvPr>
            <p:ph type="ftr" sz="quarter" idx="1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defRPr sz="1200">
                <a:solidFill>
                  <a:srgbClr val="898989"/>
                </a:solidFill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9" name="Espace réservé de la date 3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GicAAPAPAABZKQAAAAAAAA=="/>
              </a:ext>
            </a:extLst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fld id="{3F04C266-28D2-5134-9CBC-DE618CF26A8B}" type="datetime14">
              <a:rPr sz="1200">
                <a:solidFill>
                  <a:srgbClr val="898989"/>
                </a:solidFill>
                <a:latin typeface="Calibri" pitchFamily="2"/>
                <a:ea typeface="Calibri" pitchFamily="2"/>
                <a:cs typeface="Calibri" pitchFamily="2"/>
              </a:rPr>
              <a:t></a:t>
            </a:fld>
            <a:endParaRPr sz="1200">
              <a:solidFill>
                <a:srgbClr val="898989"/>
              </a:solidFill>
              <a:latin typeface="Calibri" pitchFamily="2"/>
              <a:ea typeface="Calibri" pitchFamily="2"/>
              <a:cs typeface="Calibri" pitchFamily="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 и две колонки, пра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mAgAAxAEAAGk1AADUCAAAAAAAAA=="/>
              </a:ext>
            </a:extLst>
          </p:cNvSpPr>
          <p:nvPr>
            <p:ph type="title"/>
          </p:nvPr>
        </p:nvSpPr>
        <p:spPr>
          <a:xfrm>
            <a:off x="430530" y="287020"/>
            <a:ext cx="8251825" cy="11480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pr" val="SMDATA_12_VciIU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mAgAAtgkAAF4bAACFJQAAAAAAAA=="/>
              </a:ext>
            </a:extLst>
          </p:cNvSpPr>
          <p:nvPr>
            <p:ph sz="half" idx="1"/>
          </p:nvPr>
        </p:nvSpPr>
        <p:spPr>
          <a:xfrm>
            <a:off x="430530" y="1578610"/>
            <a:ext cx="4018280" cy="452056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•"/>
              <a:tabLst/>
              <a:defRPr sz="2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–"/>
              <a:tabLst/>
              <a:defRPr sz="24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•"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–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»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pr" val="SMDATA_12_VciIU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iHQAAtgkAAGk1AAD0FgAAAAAAAA=="/>
              </a:ext>
            </a:extLst>
          </p:cNvSpPr>
          <p:nvPr>
            <p:ph sz="quarter" idx="2"/>
          </p:nvPr>
        </p:nvSpPr>
        <p:spPr>
          <a:xfrm>
            <a:off x="4735830" y="1578610"/>
            <a:ext cx="3946525" cy="21526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•"/>
              <a:tabLst/>
              <a:defRPr sz="24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–"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•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–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»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pr" val="SMDATA_12_VciIU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iHQAAuBgAAGk1AACFJQAAAAAAAA=="/>
              </a:ext>
            </a:extLst>
          </p:cNvSpPr>
          <p:nvPr>
            <p:ph sz="quarter" idx="3"/>
          </p:nvPr>
        </p:nvSpPr>
        <p:spPr>
          <a:xfrm>
            <a:off x="4735830" y="4018280"/>
            <a:ext cx="3946525" cy="208089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•"/>
              <a:tabLst/>
              <a:defRPr sz="24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–"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•"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–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»"/>
              <a:tabLst/>
              <a:defRPr sz="16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6" name="Espace réservé du numéro de diapositive 5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GicAAHA1AABZKQAAAAAAAA=="/>
              </a:ext>
            </a:extLst>
          </p:cNvSpPr>
          <p:nvPr>
            <p:ph type="sldNum" sz="quarter" idx="1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spcBef>
                <a:spcPts val="0"/>
              </a:spcBef>
              <a:defRPr/>
            </a:pPr>
            <a:fld id="{3F04FE1B-55D2-5108-9CBC-A35DB0F26AF6}" type="slidenum">
              <a:rPr sz="1200">
                <a:solidFill>
                  <a:srgbClr val="898989"/>
                </a:solidFill>
                <a:latin typeface="Calibri" pitchFamily="2"/>
                <a:ea typeface="Calibri" pitchFamily="2"/>
                <a:cs typeface="Calibri" pitchFamily="2"/>
              </a:rPr>
              <a:t>‹#›</a:t>
            </a:fld>
            <a:endParaRPr sz="1200">
              <a:solidFill>
                <a:srgbClr val="898989"/>
              </a:solidFill>
              <a:latin typeface="Calibri" pitchFamily="2"/>
              <a:ea typeface="Calibri" pitchFamily="2"/>
              <a:cs typeface="Calibri" pitchFamily="2"/>
            </a:endParaRPr>
          </a:p>
        </p:txBody>
      </p:sp>
      <p:sp>
        <p:nvSpPr>
          <p:cNvPr id="7" name="Espace réservé du pied de page 4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GicAAAglAABZKQAAAAAAAA=="/>
              </a:ext>
            </a:extLst>
          </p:cNvSpPr>
          <p:nvPr>
            <p:ph type="ftr" sz="quarter" idx="1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defRPr sz="1200">
                <a:solidFill>
                  <a:srgbClr val="898989"/>
                </a:solidFill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8" name="Espace réservé de la date 3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GicAAPAPAABZKQAAAAAAAA=="/>
              </a:ext>
            </a:extLst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fld id="{3F04F9FC-B2D2-510F-9CBC-445AB7F26A11}" type="datetime14">
              <a:rPr sz="1200">
                <a:solidFill>
                  <a:srgbClr val="898989"/>
                </a:solidFill>
                <a:latin typeface="Calibri" pitchFamily="2"/>
                <a:ea typeface="Calibri" pitchFamily="2"/>
                <a:cs typeface="Calibri" pitchFamily="2"/>
              </a:rPr>
              <a:t></a:t>
            </a:fld>
            <a:endParaRPr sz="1200">
              <a:solidFill>
                <a:srgbClr val="898989"/>
              </a:solidFill>
              <a:latin typeface="Calibri" pitchFamily="2"/>
              <a:ea typeface="Calibri" pitchFamily="2"/>
              <a:cs typeface="Calibri" pitchFamily="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12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A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44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 noChangeArrowheads="1"/>
            <a:extLst>
              <a:ext uri="smNativeData">
                <pr:smNativeData xmlns="" xmlns:pr="pr" val="SMDATA_12_VciIU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AAAAAA=="/>
              </a:ext>
            </a:extLst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•"/>
              <a:tabLst/>
              <a:defRPr sz="32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–"/>
              <a:tabLst/>
              <a:defRPr sz="2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•"/>
              <a:tabLst/>
              <a:defRPr sz="24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–"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2"/>
              <a:buChar char="»"/>
              <a:tabLst/>
              <a:defRPr sz="20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5pPr>
          </a:lstStyle>
          <a:p>
            <a:pPr>
              <a:spcBef>
                <a:spcPts val="0"/>
              </a:spcBef>
              <a:defRPr/>
            </a:pPr>
            <a:r>
              <a:t>Cliquez pour modifier les styles du texte du masque</a:t>
            </a:r>
          </a:p>
          <a:p>
            <a:pPr lvl="1">
              <a:defRPr/>
            </a:pPr>
            <a:r>
              <a:t>Deuxiиme niveau</a:t>
            </a:r>
          </a:p>
          <a:p>
            <a:pPr lvl="2">
              <a:defRPr/>
            </a:pPr>
            <a:r>
              <a:t>Troisiиme niveau</a:t>
            </a:r>
          </a:p>
          <a:p>
            <a:pPr lvl="3">
              <a:defRPr/>
            </a:pPr>
            <a:r>
              <a:t>Quatriиme niveau</a:t>
            </a:r>
          </a:p>
          <a:p>
            <a:pPr lvl="4">
              <a:defRPr/>
            </a:pPr>
            <a:r>
              <a:t>Cinquiиme niveau</a:t>
            </a:r>
          </a:p>
        </p:txBody>
      </p:sp>
      <p:sp>
        <p:nvSpPr>
          <p:cNvPr id="4" name="Espace réservé de la date 3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GicAAPAPAABZKQAAAAAAAA=="/>
              </a:ext>
            </a:extLst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/>
                <a:ea typeface="Arial" pitchFamily="2"/>
                <a:cs typeface="Arial" pitchFamily="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/>
                <a:ea typeface="Arial" pitchFamily="2"/>
                <a:cs typeface="Arial" pitchFamily="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/>
                <a:ea typeface="Arial" pitchFamily="2"/>
                <a:cs typeface="Arial" pitchFamily="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/>
                <a:ea typeface="Arial" pitchFamily="2"/>
                <a:cs typeface="Arial" pitchFamily="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/>
                <a:ea typeface="Arial" pitchFamily="2"/>
                <a:cs typeface="Arial" pitchFamily="2"/>
              </a:defRPr>
            </a:lvl5pPr>
          </a:lstStyle>
          <a:p>
            <a:pPr>
              <a:spcBef>
                <a:spcPts val="0"/>
              </a:spcBef>
              <a:defRPr/>
            </a:pPr>
            <a:fld id="{3F04ECF8-B6D2-511A-9CBC-404FA2F26A15}" type="datetime14">
              <a:rPr sz="1200">
                <a:solidFill>
                  <a:srgbClr val="898989"/>
                </a:solidFill>
                <a:latin typeface="Calibri" pitchFamily="2"/>
                <a:ea typeface="Calibri" pitchFamily="2"/>
                <a:cs typeface="Calibri" pitchFamily="2"/>
              </a:rPr>
              <a:t></a:t>
            </a:fld>
            <a:endParaRPr sz="1200">
              <a:solidFill>
                <a:srgbClr val="898989"/>
              </a:solidFill>
              <a:latin typeface="Calibri" pitchFamily="2"/>
              <a:ea typeface="Calibri" pitchFamily="2"/>
              <a:cs typeface="Calibri" pitchFamily="2"/>
            </a:endParaRPr>
          </a:p>
        </p:txBody>
      </p:sp>
      <p:sp>
        <p:nvSpPr>
          <p:cNvPr id="5" name="Espace réservé du pied de page 4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Yw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GicAAAglAABZKQAAAAAAAA=="/>
              </a:ext>
            </a:extLst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/>
                <a:ea typeface="Arial" pitchFamily="2"/>
                <a:cs typeface="Arial" pitchFamily="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/>
                <a:ea typeface="Arial" pitchFamily="2"/>
                <a:cs typeface="Arial" pitchFamily="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/>
                <a:ea typeface="Arial" pitchFamily="2"/>
                <a:cs typeface="Arial" pitchFamily="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/>
                <a:ea typeface="Arial" pitchFamily="2"/>
                <a:cs typeface="Arial" pitchFamily="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/>
                <a:ea typeface="Arial" pitchFamily="2"/>
                <a:cs typeface="Arial" pitchFamily="2"/>
              </a:defRPr>
            </a:lvl5pPr>
          </a:lstStyle>
          <a:p>
            <a:pPr algn="ctr">
              <a:spcBef>
                <a:spcPts val="0"/>
              </a:spcBef>
              <a:defRPr sz="1200">
                <a:solidFill>
                  <a:srgbClr val="898989"/>
                </a:solidFill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6" name="Espace réservé du numéro de diapositive 5"/>
          <p:cNvSpPr>
            <a:spLocks noGrp="1" noChangeArrowheads="1"/>
            <a:extLst>
              <a:ext uri="smNativeData">
                <pr:smNativeData xmlns="" xmlns:pr="pr" val="SMDATA_12_VciIU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GicAAHA1AABZKQAAAAAAAA=="/>
              </a:ext>
            </a:extLst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/>
                <a:ea typeface="Arial" pitchFamily="2"/>
                <a:cs typeface="Arial" pitchFamily="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/>
                <a:ea typeface="Arial" pitchFamily="2"/>
                <a:cs typeface="Arial" pitchFamily="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/>
                <a:ea typeface="Arial" pitchFamily="2"/>
                <a:cs typeface="Arial" pitchFamily="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/>
                <a:ea typeface="Arial" pitchFamily="2"/>
                <a:cs typeface="Arial" pitchFamily="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1" spc="0" baseline="0">
                <a:solidFill>
                  <a:schemeClr val="tx1"/>
                </a:solidFill>
                <a:effectLst/>
                <a:latin typeface="Arial" pitchFamily="2"/>
                <a:ea typeface="Arial" pitchFamily="2"/>
                <a:cs typeface="Arial" pitchFamily="2"/>
              </a:defRPr>
            </a:lvl5pPr>
          </a:lstStyle>
          <a:p>
            <a:pPr algn="r">
              <a:spcBef>
                <a:spcPts val="0"/>
              </a:spcBef>
              <a:defRPr/>
            </a:pPr>
            <a:fld id="{3F04A4F2-BCD2-5152-9CBC-4A07EAF26A1F}" type="slidenum">
              <a:rPr sz="1200">
                <a:solidFill>
                  <a:srgbClr val="898989"/>
                </a:solidFill>
                <a:latin typeface="Calibri" pitchFamily="2"/>
                <a:ea typeface="Calibri" pitchFamily="2"/>
                <a:cs typeface="Calibri" pitchFamily="2"/>
              </a:rPr>
              <a:t>‹#›</a:t>
            </a:fld>
            <a:endParaRPr sz="1200">
              <a:solidFill>
                <a:srgbClr val="898989"/>
              </a:solidFill>
              <a:latin typeface="Calibri" pitchFamily="2"/>
              <a:ea typeface="Calibri" pitchFamily="2"/>
              <a:cs typeface="Calibri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4400" b="0" i="0" u="none" strike="noStrike" kern="1" spc="0" baseline="0">
          <a:solidFill>
            <a:schemeClr val="tx1"/>
          </a:solidFill>
          <a:effectLst/>
          <a:latin typeface="Calibri" pitchFamily="2"/>
          <a:ea typeface="Calibri" pitchFamily="2"/>
          <a:cs typeface="Calibri" pitchFamily="2"/>
        </a:defRPr>
      </a:lvl1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>
          <a:schemeClr val="tx1"/>
        </a:buClr>
        <a:buSzTx/>
        <a:buFont typeface="Arial" pitchFamily="2"/>
        <a:buChar char="•"/>
        <a:tabLst/>
        <a:defRPr sz="3200" b="0" i="0" u="none" strike="noStrike" kern="1" spc="0" baseline="0">
          <a:solidFill>
            <a:schemeClr val="tx1"/>
          </a:solidFill>
          <a:effectLst/>
          <a:latin typeface="Calibri" pitchFamily="2"/>
          <a:ea typeface="Calibri" pitchFamily="2"/>
          <a:cs typeface="Calibri" pitchFamily="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>
          <a:schemeClr val="tx1"/>
        </a:buClr>
        <a:buSzTx/>
        <a:buFont typeface="Arial" pitchFamily="2"/>
        <a:buChar char="–"/>
        <a:tabLst/>
        <a:defRPr sz="2800" b="0" i="0" u="none" strike="noStrike" kern="1" spc="0" baseline="0">
          <a:solidFill>
            <a:schemeClr val="tx1"/>
          </a:solidFill>
          <a:effectLst/>
          <a:latin typeface="Calibri" pitchFamily="2"/>
          <a:ea typeface="Calibri" pitchFamily="2"/>
          <a:cs typeface="Calibri" pitchFamily="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>
          <a:schemeClr val="tx1"/>
        </a:buClr>
        <a:buSzTx/>
        <a:buFont typeface="Arial" pitchFamily="2"/>
        <a:buChar char="•"/>
        <a:tabLst/>
        <a:defRPr sz="2400" b="0" i="0" u="none" strike="noStrike" kern="1" spc="0" baseline="0">
          <a:solidFill>
            <a:schemeClr val="tx1"/>
          </a:solidFill>
          <a:effectLst/>
          <a:latin typeface="Calibri" pitchFamily="2"/>
          <a:ea typeface="Calibri" pitchFamily="2"/>
          <a:cs typeface="Calibri" pitchFamily="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>
          <a:schemeClr val="tx1"/>
        </a:buClr>
        <a:buSzTx/>
        <a:buFont typeface="Arial" pitchFamily="2"/>
        <a:buChar char="–"/>
        <a:tabLst/>
        <a:defRPr sz="2000" b="0" i="0" u="none" strike="noStrike" kern="1" spc="0" baseline="0">
          <a:solidFill>
            <a:schemeClr val="tx1"/>
          </a:solidFill>
          <a:effectLst/>
          <a:latin typeface="Calibri" pitchFamily="2"/>
          <a:ea typeface="Calibri" pitchFamily="2"/>
          <a:cs typeface="Calibri" pitchFamily="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>
          <a:schemeClr val="tx1"/>
        </a:buClr>
        <a:buSzTx/>
        <a:buFont typeface="Arial" pitchFamily="2"/>
        <a:buChar char="»"/>
        <a:tabLst/>
        <a:defRPr sz="2000" b="0" i="0" u="none" strike="noStrike" kern="1" spc="0" baseline="0">
          <a:solidFill>
            <a:schemeClr val="tx1"/>
          </a:solidFill>
          <a:effectLst/>
          <a:latin typeface="Calibri" pitchFamily="2"/>
          <a:ea typeface="Calibri" pitchFamily="2"/>
          <a:cs typeface="Calibri" pitchFamily="2"/>
        </a:defRPr>
      </a:lvl5pPr>
    </p:bodyStyle>
    <p:other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>
          <a:schemeClr val="tx1"/>
        </a:buClr>
        <a:buSzTx/>
        <a:buFont typeface="Arial" pitchFamily="2"/>
        <a:buChar char="•"/>
        <a:tabLst/>
        <a:defRPr sz="2400" b="0" i="0" u="none" strike="noStrike" kern="1" spc="0" baseline="0">
          <a:solidFill>
            <a:schemeClr val="tx1"/>
          </a:solidFill>
          <a:effectLst/>
          <a:latin typeface="Calibri" pitchFamily="2"/>
          <a:ea typeface="Calibri" pitchFamily="2"/>
          <a:cs typeface="Calibri" pitchFamily="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>
          <a:schemeClr val="tx1"/>
        </a:buClr>
        <a:buSzTx/>
        <a:buFont typeface="Arial" pitchFamily="2"/>
        <a:buChar char="–"/>
        <a:tabLst/>
        <a:defRPr sz="2000" b="0" i="0" u="none" strike="noStrike" kern="1" spc="0" baseline="0">
          <a:solidFill>
            <a:schemeClr val="tx1"/>
          </a:solidFill>
          <a:effectLst/>
          <a:latin typeface="Calibri" pitchFamily="2"/>
          <a:ea typeface="Calibri" pitchFamily="2"/>
          <a:cs typeface="Calibri" pitchFamily="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>
          <a:schemeClr val="tx1"/>
        </a:buClr>
        <a:buSzTx/>
        <a:buFont typeface="Arial" pitchFamily="2"/>
        <a:buChar char="•"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/>
          <a:ea typeface="Calibri" pitchFamily="2"/>
          <a:cs typeface="Calibri" pitchFamily="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>
          <a:schemeClr val="tx1"/>
        </a:buClr>
        <a:buSzTx/>
        <a:buFont typeface="Arial" pitchFamily="2"/>
        <a:buChar char="–"/>
        <a:tabLst/>
        <a:defRPr sz="1600" b="0" i="0" u="none" strike="noStrike" kern="1" spc="0" baseline="0">
          <a:solidFill>
            <a:schemeClr val="tx1"/>
          </a:solidFill>
          <a:effectLst/>
          <a:latin typeface="Calibri" pitchFamily="2"/>
          <a:ea typeface="Calibri" pitchFamily="2"/>
          <a:cs typeface="Calibri" pitchFamily="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>
          <a:schemeClr val="tx1"/>
        </a:buClr>
        <a:buSzTx/>
        <a:buFont typeface="Arial" pitchFamily="2"/>
        <a:buChar char="»"/>
        <a:tabLst/>
        <a:defRPr sz="1600" b="0" i="0" u="none" strike="noStrike" kern="1" spc="0" baseline="0">
          <a:solidFill>
            <a:schemeClr val="tx1"/>
          </a:solidFill>
          <a:effectLst/>
          <a:latin typeface="Calibri" pitchFamily="2"/>
          <a:ea typeface="Calibri" pitchFamily="2"/>
          <a:cs typeface="Calibri" pitchFamily="2"/>
        </a:defRPr>
      </a:lvl5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8985" y="437919"/>
            <a:ext cx="7606029" cy="1865630"/>
          </a:xfrm>
          <a:prstGeom prst="rect">
            <a:avLst/>
          </a:prstGeom>
        </p:spPr>
        <p:txBody>
          <a:bodyPr wrap="none">
            <a:prstTxWarp prst="textDeflateBottom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800" b="1" dirty="0">
                <a:ln/>
                <a:solidFill>
                  <a:schemeClr val="accent3"/>
                </a:solidFill>
                <a:effectLst>
                  <a:reflection blurRad="6350" stA="55000" endA="300" endPos="45500" dir="5400000" sy="-100000" algn="bl" rotWithShape="0"/>
                </a:effectLst>
              </a:rPr>
              <a:t>«Наши </a:t>
            </a:r>
            <a:r>
              <a:rPr lang="ru-RU" sz="4800" b="1" dirty="0" smtClean="0">
                <a:ln/>
                <a:solidFill>
                  <a:schemeClr val="accent3"/>
                </a:solidFill>
                <a:effectLst>
                  <a:reflection blurRad="6350" stA="55000" endA="300" endPos="45500" dir="5400000" sy="-100000" algn="bl" rotWithShape="0"/>
                </a:effectLst>
              </a:rPr>
              <a:t>читатели - </a:t>
            </a:r>
            <a:endParaRPr lang="ru-RU" sz="4800" b="1" dirty="0">
              <a:ln/>
              <a:solidFill>
                <a:schemeClr val="accent3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68984" y="4367934"/>
            <a:ext cx="7390765" cy="1291590"/>
          </a:xfrm>
          <a:prstGeom prst="rect">
            <a:avLst/>
          </a:prstGeom>
        </p:spPr>
        <p:txBody>
          <a:bodyPr wrap="none">
            <a:prstTxWarp prst="textInflateBottom">
              <a:avLst>
                <a:gd name="adj" fmla="val 60000"/>
              </a:avLst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1600" b="1" dirty="0" smtClean="0">
                <a:ln/>
                <a:solidFill>
                  <a:schemeClr val="accent3"/>
                </a:solidFill>
                <a:effectLst>
                  <a:reflection blurRad="6350" stA="60000" endA="900" endPos="58000" dir="5400000" sy="-100000" algn="bl" rotWithShape="0"/>
                </a:effectLst>
              </a:rPr>
              <a:t>книг </a:t>
            </a:r>
            <a:r>
              <a:rPr lang="ru-RU" sz="1600" b="1" dirty="0">
                <a:ln/>
                <a:solidFill>
                  <a:schemeClr val="accent3"/>
                </a:solidFill>
                <a:effectLst>
                  <a:reflection blurRad="6350" stA="60000" endA="900" endPos="58000" dir="5400000" sy="-100000" algn="bl" rotWithShape="0"/>
                </a:effectLst>
              </a:rPr>
              <a:t>почитатели»</a:t>
            </a:r>
          </a:p>
        </p:txBody>
      </p:sp>
      <p:pic>
        <p:nvPicPr>
          <p:cNvPr id="1034" name="Picture 10" descr="Книга с золотыми страничкам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390" y="1993900"/>
            <a:ext cx="2583178" cy="193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54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Открывающаяся книга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91" y="335338"/>
            <a:ext cx="17621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34614" y="61068"/>
            <a:ext cx="58019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«Самый многогранный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читатель» - </a:t>
            </a:r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</a:rPr>
              <a:t>Солодянникова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Карина</a:t>
            </a:r>
            <a:endParaRPr lang="ru-RU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170" name="Picture 2" descr="C:\Users\Лариса\Desktop\фото\SDC139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891" y="1353185"/>
            <a:ext cx="7232592" cy="542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60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Книги. Стопка книг на столе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97279"/>
            <a:ext cx="1562100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32330" y="128270"/>
            <a:ext cx="685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«Самый позитивный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читатель» -</a:t>
            </a:r>
          </a:p>
          <a:p>
            <a:pPr algn="ctr"/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</a:rPr>
              <a:t>Окуловский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 Саша</a:t>
            </a:r>
            <a:endParaRPr lang="ru-RU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194" name="Picture 2" descr="C:\Users\Лариса\Desktop\фото\SDC139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776" y="1419860"/>
            <a:ext cx="6888480" cy="516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0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Читающийй смайлик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42" y="343535"/>
            <a:ext cx="1195915" cy="100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38465" y="128270"/>
            <a:ext cx="69105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«Самые доброжелательные читатели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» -  Костромитины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Артем и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Алина</a:t>
            </a:r>
            <a:endParaRPr lang="ru-RU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42" name="Picture 2" descr="C:\Users\Лариса\Desktop\фото\SDC139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47" y="1563370"/>
            <a:ext cx="4463463" cy="334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Лариса\Desktop\фото\SDC1394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3" t="1870"/>
          <a:stretch/>
        </p:blipFill>
        <p:spPr bwMode="auto">
          <a:xfrm>
            <a:off x="4693631" y="2840182"/>
            <a:ext cx="4124909" cy="390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5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Смайлик в очках и бабочке улыбается книге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634615" y="168275"/>
            <a:ext cx="60172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«Самый внимательный читатель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» - </a:t>
            </a:r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</a:rPr>
              <a:t>Княжева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 Маша</a:t>
            </a:r>
            <a:endParaRPr lang="ru-RU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202" name="Picture 10" descr="По листу скользит перо. Пишется книга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12" y="197716"/>
            <a:ext cx="2633980" cy="110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Лариса\Desktop\фото\SDC139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18" b="14226"/>
          <a:stretch/>
        </p:blipFill>
        <p:spPr bwMode="auto">
          <a:xfrm>
            <a:off x="1917065" y="1301142"/>
            <a:ext cx="6529704" cy="550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71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8365" y="87305"/>
            <a:ext cx="67449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«Самый романтичный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читатель» -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Чурина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Арина</a:t>
            </a:r>
            <a:endParaRPr lang="ru-RU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6" name="Picture 2" descr="Анимашки в виде книг, анимированные книги и учебники | Smayls.ru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35" y="502804"/>
            <a:ext cx="2129012" cy="141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Лариса\Desktop\фото\SDC1393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1" r="10909" b="3637"/>
          <a:stretch/>
        </p:blipFill>
        <p:spPr bwMode="auto">
          <a:xfrm>
            <a:off x="2419349" y="1036858"/>
            <a:ext cx="5661371" cy="568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29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73555" y="200024"/>
            <a:ext cx="7175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«Самые активные друзья библиотеки»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- Ногина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Валерия и Шемякина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Диана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6" name="Picture 2" descr="Книга листает страницы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07" y="213129"/>
            <a:ext cx="190500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DCIM\101SSCAM\SDC1395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24634" b="21889"/>
          <a:stretch/>
        </p:blipFill>
        <p:spPr bwMode="auto">
          <a:xfrm>
            <a:off x="2614353" y="1156832"/>
            <a:ext cx="6027420" cy="550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18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1800" y="128270"/>
            <a:ext cx="71653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«Самый читающий класс»  </a:t>
            </a:r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3Б класс, классный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руководитель -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Меркурьева Любовь Васильевна)</a:t>
            </a:r>
            <a:endParaRPr lang="ru-RU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2294" name="Picture 6" descr="Древняя книга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39" y="161364"/>
            <a:ext cx="1402004" cy="140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Лариса\Desktop\фото\SDC1394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64" b="23866"/>
          <a:stretch/>
        </p:blipFill>
        <p:spPr bwMode="auto">
          <a:xfrm>
            <a:off x="1618643" y="1563370"/>
            <a:ext cx="7313119" cy="502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53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9952" y="2639695"/>
            <a:ext cx="8726043" cy="155856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Спасибо за внимание!</a:t>
            </a:r>
            <a:endParaRPr lang="ru-RU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pic>
        <p:nvPicPr>
          <p:cNvPr id="13314" name="Picture 2" descr="На книге лежит прекрасная роза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520" y="657080"/>
            <a:ext cx="1895475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05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32330" y="347655"/>
            <a:ext cx="61709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«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Библиокрошка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»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 - Четвериков Женя, </a:t>
            </a:r>
          </a:p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в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 2 месяца стал читателем </a:t>
            </a:r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</a:rPr>
              <a:t>Подосиновской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 детской библиотеки</a:t>
            </a:r>
            <a:endParaRPr lang="ru-RU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1268" name="Picture 4" descr="Смайлик увлекся книгой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48" y="333895"/>
            <a:ext cx="1064583" cy="86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VK\rZTxK3rpJ_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39" y="1706880"/>
            <a:ext cx="7103746" cy="501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61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01800" y="200025"/>
            <a:ext cx="71037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«Самый активный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читатель» - </a:t>
            </a:r>
          </a:p>
          <a:p>
            <a:pPr algn="ctr"/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</a:rPr>
              <a:t>Чеснокова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Катя</a:t>
            </a:r>
            <a:endParaRPr lang="ru-RU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052" name="Picture 4" descr="Открытая книга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09" y="200025"/>
            <a:ext cx="1434921" cy="124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Лариса\Desktop\фото\SDC139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5" r="2443" b="2133"/>
          <a:stretch/>
        </p:blipFill>
        <p:spPr bwMode="auto">
          <a:xfrm>
            <a:off x="1948712" y="1123064"/>
            <a:ext cx="6569813" cy="563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klub-drug.ru/wp-content/uploads/2011/04/9641976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38914"/>
            <a:ext cx="1219835" cy="121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47595" y="271780"/>
            <a:ext cx="60274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«Самые читающие сестрички»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- </a:t>
            </a:r>
          </a:p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Старостины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Алена, Катя и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Лиза</a:t>
            </a:r>
            <a:endParaRPr lang="ru-RU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100" name="Picture 4" descr="??????????????????????????????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436" y="1380803"/>
            <a:ext cx="6852603" cy="513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72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klub-drug.ru/wp-content/uploads/2011/04/4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00351"/>
            <a:ext cx="1283335" cy="128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60575" y="79800"/>
            <a:ext cx="65913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«Самый верный друг библиотеки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» - Митрофанова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Оля</a:t>
            </a:r>
          </a:p>
        </p:txBody>
      </p:sp>
      <p:pic>
        <p:nvPicPr>
          <p:cNvPr id="2050" name="Picture 2" descr="C:\Users\Лариса\Desktop\фото\SDC139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232" y="1082536"/>
            <a:ext cx="7291986" cy="546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35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3535" y="271780"/>
            <a:ext cx="63760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«Самые читающие подружки»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-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Злобина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Настя и Ушакова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Наташа</a:t>
            </a:r>
            <a:endParaRPr lang="ru-RU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152" name="Picture 8" descr="Смайлик и стопка книг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" y="487045"/>
            <a:ext cx="1264821" cy="101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Лариса\Desktop\фото\SDC139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105" y="1276351"/>
            <a:ext cx="7137528" cy="535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63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klub-drug.ru/wp-content/uploads/2011/04/7996677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" y="325120"/>
            <a:ext cx="130492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86535" y="113248"/>
            <a:ext cx="7452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«Самый любознательный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читатель» - Петренко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Алексей</a:t>
            </a:r>
            <a:endParaRPr lang="ru-RU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098" name="Picture 2" descr="C:\Users\Лариса\Desktop\фото\SDC139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850" y="1204595"/>
            <a:ext cx="7062393" cy="529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0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Мудраяая книга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71780"/>
            <a:ext cx="1423140" cy="172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47595" y="128270"/>
            <a:ext cx="66528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«Самый перспективный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читатель» -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Средников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Владислав</a:t>
            </a:r>
            <a:endParaRPr lang="ru-RU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122" name="Picture 2" descr="C:\Users\Лариса\Desktop\фото\SDC139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44" y="1114540"/>
            <a:ext cx="7236846" cy="542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89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Смайлик в очках и бабочке улыбается книг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30" y="783791"/>
            <a:ext cx="1227570" cy="121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75840" y="200025"/>
            <a:ext cx="57060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«Самый общительный читатель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» -  Алексеева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Алиса</a:t>
            </a:r>
            <a:endParaRPr lang="ru-RU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146" name="Picture 2" descr="C:\Users\Лариса\Desktop\фото\SDC139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252" y="1391438"/>
            <a:ext cx="7117721" cy="533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5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535379"/>
      </a:accent3>
      <a:accent4>
        <a:srgbClr val="737359"/>
      </a:accent4>
      <a:accent5>
        <a:srgbClr val="939339"/>
      </a:accent5>
      <a:accent6>
        <a:srgbClr val="B3B319"/>
      </a:accent6>
      <a:hlink>
        <a:srgbClr val="0000FF"/>
      </a:hlink>
      <a:folHlink>
        <a:srgbClr val="800080"/>
      </a:folHlink>
    </a:clrScheme>
    <a:fontScheme name="Presentation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160</Words>
  <Application>Microsoft Office PowerPoint</Application>
  <PresentationFormat>Экран (4:3)</PresentationFormat>
  <Paragraphs>26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Presentation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NAME</dc:title>
  <dc:creator>ppsworld.ru</dc:creator>
  <cp:lastModifiedBy>prafick</cp:lastModifiedBy>
  <cp:revision>31</cp:revision>
  <dcterms:created xsi:type="dcterms:W3CDTF">2013-05-07T13:23:36Z</dcterms:created>
  <dcterms:modified xsi:type="dcterms:W3CDTF">2015-11-18T15:31:57Z</dcterms:modified>
</cp:coreProperties>
</file>